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307" r:id="rId3"/>
    <p:sldId id="257" r:id="rId4"/>
    <p:sldId id="278" r:id="rId5"/>
    <p:sldId id="277" r:id="rId6"/>
    <p:sldId id="313" r:id="rId7"/>
    <p:sldId id="308" r:id="rId8"/>
    <p:sldId id="317" r:id="rId9"/>
    <p:sldId id="315" r:id="rId10"/>
    <p:sldId id="316" r:id="rId11"/>
    <p:sldId id="318" r:id="rId12"/>
    <p:sldId id="330" r:id="rId13"/>
    <p:sldId id="312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276" r:id="rId24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Great Vibes" panose="020B0604020202020204" charset="0"/>
      <p:regular r:id="rId30"/>
    </p:embeddedFon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Montserrat" panose="00000500000000000000" pitchFamily="2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708427-55E8-4A05-B02D-BFB741F1D898}">
  <a:tblStyle styleId="{0E708427-55E8-4A05-B02D-BFB741F1D8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7390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95822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305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32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620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691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2419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993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4179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610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461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3186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724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645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58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08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19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837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197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 hasCustomPrompt="1"/>
          </p:nvPr>
        </p:nvSpPr>
        <p:spPr>
          <a:xfrm>
            <a:off x="714013" y="131696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1366323" y="1862196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1366323" y="1377400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711838" y="349301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1356248" y="4038238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356248" y="3553449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4970864" y="131697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5618209" y="1862208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5618209" y="137740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8689" y="349302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5616034" y="40382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5616034" y="35534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19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423764" y="1465135"/>
            <a:ext cx="6331500" cy="968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E-LEARNING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71725" y="3406661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MENTORSHIP_PROGRAM</a:t>
            </a:r>
            <a:endParaRPr sz="2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94DA4-8524-5628-1E9A-DD7658631EB9}"/>
              </a:ext>
            </a:extLst>
          </p:cNvPr>
          <p:cNvSpPr txBox="1"/>
          <p:nvPr/>
        </p:nvSpPr>
        <p:spPr>
          <a:xfrm>
            <a:off x="4624039" y="2294751"/>
            <a:ext cx="3635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TAINGUYEN-MEUMOC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379141" y="1002089"/>
            <a:ext cx="83857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Review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4.5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'Good'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'2024-04-17 09:30:00'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Review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3.5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'Not Bad'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'2024-04-17 09:30:00'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Review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1.0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'Bad'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'2024-04-17 09:30:00'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TrackingProgress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'2024-04-17 09:30:00'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TrackingProgress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'2024-04-17 09:30:00'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/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02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991329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2. SELECT DATA </a:t>
            </a:r>
          </a:p>
        </p:txBody>
      </p:sp>
    </p:spTree>
    <p:extLst>
      <p:ext uri="{BB962C8B-B14F-4D97-AF65-F5344CB8AC3E}">
        <p14:creationId xmlns:p14="http://schemas.microsoft.com/office/powerpoint/2010/main" val="2644393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II. ANALYSIS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1035049" y="1525310"/>
            <a:ext cx="4555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1. NAME COURSE, TEACHER, AVG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1035049" y="2542890"/>
            <a:ext cx="3105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2. SESSION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7533E-2732-B819-1528-E397F775428B}"/>
              </a:ext>
            </a:extLst>
          </p:cNvPr>
          <p:cNvSpPr txBox="1"/>
          <p:nvPr/>
        </p:nvSpPr>
        <p:spPr>
          <a:xfrm>
            <a:off x="1035049" y="3129583"/>
            <a:ext cx="4830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3. TRACKING PROGRESS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CBF91A-3F8B-6D4D-ADC2-98AE4191F149}"/>
              </a:ext>
            </a:extLst>
          </p:cNvPr>
          <p:cNvSpPr txBox="1"/>
          <p:nvPr/>
        </p:nvSpPr>
        <p:spPr>
          <a:xfrm>
            <a:off x="1035049" y="3716276"/>
            <a:ext cx="3105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/>
                </a:solidFill>
              </a:rPr>
              <a:t>4. REVIEW</a:t>
            </a:r>
          </a:p>
        </p:txBody>
      </p:sp>
    </p:spTree>
    <p:extLst>
      <p:ext uri="{BB962C8B-B14F-4D97-AF65-F5344CB8AC3E}">
        <p14:creationId xmlns:p14="http://schemas.microsoft.com/office/powerpoint/2010/main" val="3934471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2" y="562767"/>
            <a:ext cx="3739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NAME COURSE, TEACHER, AVG RATING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FE0069-5E8E-F684-7D19-7440F094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87" y="1451692"/>
            <a:ext cx="4328535" cy="26824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93906A-029E-8AD6-E3FB-8596B8BEF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78" y="1638325"/>
            <a:ext cx="4466873" cy="230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67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104078" y="533739"/>
            <a:ext cx="55607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Name of Teacher, their name of course and rating of their course in Course's student with their choice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=1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NameTeacher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NameCourse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FF00FF"/>
                </a:solidFill>
                <a:latin typeface="Consolas" panose="020B0609020204030204" pitchFamily="49" charset="0"/>
              </a:rPr>
              <a:t>AVG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Rating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RatingAllCourse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Teacher t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Course c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IdTeacher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IdTeacher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Review r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IdStudent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IdStudent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NameTeacher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NameCourse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58111-3B1F-8220-B560-D5DF5B281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306" y="1285617"/>
            <a:ext cx="3193057" cy="273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749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2" y="562767"/>
            <a:ext cx="37393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SESSION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3AE30-22FE-9796-8A1E-05723F0C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941" y="1704646"/>
            <a:ext cx="1958510" cy="2270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1A526E-E7F5-B03F-7A52-BB5DBEAF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549" y="1704646"/>
            <a:ext cx="1585097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39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81775" y="1046695"/>
            <a:ext cx="55607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Name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Lession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with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=1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NameLesson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Course c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NameLesson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C18085-F40D-FFFE-5C7A-1B1F9150C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75" y="1211462"/>
            <a:ext cx="2149026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92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1" y="562767"/>
            <a:ext cx="404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TRACKING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43AE30-22FE-9796-8A1E-05723F0C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941" y="1704646"/>
            <a:ext cx="1958510" cy="22709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1A526E-E7F5-B03F-7A52-BB5DBEAF7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549" y="1704646"/>
            <a:ext cx="1585097" cy="22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62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81775" y="1046695"/>
            <a:ext cx="55607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Total Session of course with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=1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FF"/>
                </a:solidFill>
                <a:latin typeface="Consolas" panose="020B0609020204030204" pitchFamily="49" charset="0"/>
              </a:rPr>
              <a:t>count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NameLesson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r>
              <a:rPr lang="en-US" sz="1800" dirty="0" err="1">
                <a:solidFill>
                  <a:srgbClr val="FF0000"/>
                </a:solidFill>
                <a:latin typeface="Consolas" panose="020B0609020204030204" pitchFamily="49" charset="0"/>
              </a:rPr>
              <a:t>TotalSession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Teacher t 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Course c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IdTeacher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IdTeacher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E8C699-5AB7-C582-11F9-59FE373AC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99" y="1163232"/>
            <a:ext cx="2149026" cy="27129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5B5826-D3BC-F588-F095-74C3712C5BF6}"/>
              </a:ext>
            </a:extLst>
          </p:cNvPr>
          <p:cNvSpPr txBox="1"/>
          <p:nvPr/>
        </p:nvSpPr>
        <p:spPr>
          <a:xfrm>
            <a:off x="167269" y="4705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</a:rPr>
              <a:t>3</a:t>
            </a:r>
            <a:r>
              <a:rPr lang="en-US" sz="1400" b="1" u="sng" dirty="0">
                <a:solidFill>
                  <a:schemeClr val="bg2"/>
                </a:solidFill>
              </a:rPr>
              <a:t>.1 TOTAL SESSION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61E3C48-282C-52F0-EF71-A298975D8719}"/>
              </a:ext>
            </a:extLst>
          </p:cNvPr>
          <p:cNvSpPr/>
          <p:nvPr/>
        </p:nvSpPr>
        <p:spPr>
          <a:xfrm>
            <a:off x="6047399" y="234349"/>
            <a:ext cx="2149026" cy="5352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016FC-4F31-9D3D-FA4C-D19C299AF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829" y="325787"/>
            <a:ext cx="1684166" cy="28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2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81775" y="1046695"/>
            <a:ext cx="55607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Progress of student with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idStudent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= 1 and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=1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NameStudent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Progress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Course c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TrackingProgress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IdStudent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IdStudent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IdStudent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NameStudent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Progress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31453-9E35-758B-30EE-DFB407DE7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710" y="2242835"/>
            <a:ext cx="2712955" cy="2697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F3AFB7-0996-517F-9CC9-0AEF95201F76}"/>
              </a:ext>
            </a:extLst>
          </p:cNvPr>
          <p:cNvSpPr txBox="1"/>
          <p:nvPr/>
        </p:nvSpPr>
        <p:spPr>
          <a:xfrm>
            <a:off x="167269" y="4705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</a:rPr>
              <a:t>3</a:t>
            </a:r>
            <a:r>
              <a:rPr lang="en-US" sz="1400" b="1" u="sng" dirty="0">
                <a:solidFill>
                  <a:schemeClr val="bg2"/>
                </a:solidFill>
              </a:rPr>
              <a:t>.</a:t>
            </a:r>
            <a:r>
              <a:rPr lang="en-US" b="1" u="sng" dirty="0">
                <a:solidFill>
                  <a:schemeClr val="bg2"/>
                </a:solidFill>
              </a:rPr>
              <a:t>2</a:t>
            </a:r>
            <a:r>
              <a:rPr lang="en-US" sz="1400" b="1" u="sng" dirty="0">
                <a:solidFill>
                  <a:schemeClr val="bg2"/>
                </a:solidFill>
              </a:rPr>
              <a:t> TRACK PROGRESS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1A1142-B0EF-ED15-6754-B9DE8BF6D605}"/>
              </a:ext>
            </a:extLst>
          </p:cNvPr>
          <p:cNvSpPr/>
          <p:nvPr/>
        </p:nvSpPr>
        <p:spPr>
          <a:xfrm>
            <a:off x="5898715" y="202950"/>
            <a:ext cx="2278845" cy="1544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0568C5-6FEC-A914-ECC1-9F9D76584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146" y="294389"/>
            <a:ext cx="1684166" cy="2895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DFFC4-C788-0FFC-7BAB-13D600821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146" y="962716"/>
            <a:ext cx="1790855" cy="64775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9B23BE8-66BB-BF9A-1013-FA85DEFBF33B}"/>
              </a:ext>
            </a:extLst>
          </p:cNvPr>
          <p:cNvCxnSpPr/>
          <p:nvPr/>
        </p:nvCxnSpPr>
        <p:spPr>
          <a:xfrm>
            <a:off x="5337717" y="921834"/>
            <a:ext cx="726946" cy="52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325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40A32-DFE3-C674-0E6E-9ABC4B010527}"/>
              </a:ext>
            </a:extLst>
          </p:cNvPr>
          <p:cNvSpPr txBox="1"/>
          <p:nvPr/>
        </p:nvSpPr>
        <p:spPr>
          <a:xfrm>
            <a:off x="3378200" y="46354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E13F9-5D47-3C76-8F64-4DE38D2301A9}"/>
              </a:ext>
            </a:extLst>
          </p:cNvPr>
          <p:cNvSpPr txBox="1"/>
          <p:nvPr/>
        </p:nvSpPr>
        <p:spPr>
          <a:xfrm>
            <a:off x="996950" y="147320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I. 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4BCA2-D1C7-5229-835E-5D6591D9F6AB}"/>
              </a:ext>
            </a:extLst>
          </p:cNvPr>
          <p:cNvSpPr txBox="1"/>
          <p:nvPr/>
        </p:nvSpPr>
        <p:spPr>
          <a:xfrm>
            <a:off x="5530850" y="147320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II. ANALYSIS</a:t>
            </a:r>
          </a:p>
        </p:txBody>
      </p:sp>
    </p:spTree>
    <p:extLst>
      <p:ext uri="{BB962C8B-B14F-4D97-AF65-F5344CB8AC3E}">
        <p14:creationId xmlns:p14="http://schemas.microsoft.com/office/powerpoint/2010/main" val="128891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81775" y="1046695"/>
            <a:ext cx="55607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Progress of student with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idStudent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= 2 and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=1 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NameStudent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Progress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Course c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TrackingProgress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IdStudent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IdStudent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IdStudent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NameStudent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tp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Progress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F3AFB7-0996-517F-9CC9-0AEF95201F76}"/>
              </a:ext>
            </a:extLst>
          </p:cNvPr>
          <p:cNvSpPr txBox="1"/>
          <p:nvPr/>
        </p:nvSpPr>
        <p:spPr>
          <a:xfrm>
            <a:off x="167269" y="4705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bg2"/>
                </a:solidFill>
              </a:rPr>
              <a:t>3</a:t>
            </a:r>
            <a:r>
              <a:rPr lang="en-US" sz="1400" b="1" u="sng" dirty="0">
                <a:solidFill>
                  <a:schemeClr val="bg2"/>
                </a:solidFill>
              </a:rPr>
              <a:t>.</a:t>
            </a:r>
            <a:r>
              <a:rPr lang="en-US" b="1" u="sng" dirty="0">
                <a:solidFill>
                  <a:schemeClr val="bg2"/>
                </a:solidFill>
              </a:rPr>
              <a:t>2</a:t>
            </a:r>
            <a:r>
              <a:rPr lang="en-US" sz="1400" b="1" u="sng" dirty="0">
                <a:solidFill>
                  <a:schemeClr val="bg2"/>
                </a:solidFill>
              </a:rPr>
              <a:t> TRACK PROGRESS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DFE4A-0E0F-ABCF-ABD1-BD7C346B0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573" y="1917519"/>
            <a:ext cx="2629128" cy="27358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853535-C5B7-A8A0-59AD-0B05F54C4511}"/>
              </a:ext>
            </a:extLst>
          </p:cNvPr>
          <p:cNvSpPr/>
          <p:nvPr/>
        </p:nvSpPr>
        <p:spPr>
          <a:xfrm>
            <a:off x="5898715" y="202950"/>
            <a:ext cx="2278845" cy="15440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02CF46-BBFD-2035-F8D7-C55441115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1146" y="294389"/>
            <a:ext cx="1684166" cy="289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F221A9-980C-B19C-B45D-64BCEB00B9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146" y="962716"/>
            <a:ext cx="1790855" cy="64775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1BB355-C67C-B440-1C88-0755AE2DB621}"/>
              </a:ext>
            </a:extLst>
          </p:cNvPr>
          <p:cNvCxnSpPr/>
          <p:nvPr/>
        </p:nvCxnSpPr>
        <p:spPr>
          <a:xfrm>
            <a:off x="5337717" y="921834"/>
            <a:ext cx="726946" cy="52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113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1" y="562767"/>
            <a:ext cx="4044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REVIEW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FCE4F-DDE6-3852-7AFF-CB0A059AC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317" y="737302"/>
            <a:ext cx="4000847" cy="3802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66D2A2-5C8B-1FBB-0144-5BCD1EB6F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72" y="1358386"/>
            <a:ext cx="3375953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264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81775" y="1046695"/>
            <a:ext cx="55607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Select Review of Course with id=1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NameStudent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ReviewCreateAt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ReviewContent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Rating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Course c</a:t>
            </a: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Review r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IdStudent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IdStudent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IdCourse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Group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NameStudent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ReviewCreateAt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ReviewContent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Rating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B5826-D3BC-F588-F095-74C3712C5BF6}"/>
              </a:ext>
            </a:extLst>
          </p:cNvPr>
          <p:cNvSpPr txBox="1"/>
          <p:nvPr/>
        </p:nvSpPr>
        <p:spPr>
          <a:xfrm>
            <a:off x="167269" y="47058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u="sng" dirty="0">
                <a:solidFill>
                  <a:schemeClr val="bg2"/>
                </a:solidFill>
              </a:rPr>
              <a:t>3. REVIEW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236B55-FF66-1411-11DA-8F8F925E9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527" y="778357"/>
            <a:ext cx="3310204" cy="25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31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2658700" y="814400"/>
            <a:ext cx="416755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THANKS FOR READING</a:t>
            </a:r>
            <a:endParaRPr sz="24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I. OUTLINE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996950" y="1701595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1. 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996950" y="249586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2. DATABASE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BD06E0-0589-0FE5-2555-7C3110D6F8B1}"/>
              </a:ext>
            </a:extLst>
          </p:cNvPr>
          <p:cNvSpPr txBox="1"/>
          <p:nvPr/>
        </p:nvSpPr>
        <p:spPr>
          <a:xfrm>
            <a:off x="996950" y="3290125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3. UI/UX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90D1E-62A5-685B-5FAA-DCFBE843C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619" y="0"/>
            <a:ext cx="46727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2DC638-ADE3-7EE3-0E09-986CE2D6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24" y="0"/>
            <a:ext cx="841095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747EBC-CA97-B224-2204-20B611432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360" y="0"/>
            <a:ext cx="358328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214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II. ANALYSIS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1035050" y="1525310"/>
            <a:ext cx="3536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1. TEST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1035050" y="204853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2. SELECT DATA</a:t>
            </a:r>
          </a:p>
        </p:txBody>
      </p:sp>
    </p:spTree>
    <p:extLst>
      <p:ext uri="{BB962C8B-B14F-4D97-AF65-F5344CB8AC3E}">
        <p14:creationId xmlns:p14="http://schemas.microsoft.com/office/powerpoint/2010/main" val="873742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991329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1.TEST DATA</a:t>
            </a:r>
          </a:p>
        </p:txBody>
      </p:sp>
    </p:spTree>
    <p:extLst>
      <p:ext uri="{BB962C8B-B14F-4D97-AF65-F5344CB8AC3E}">
        <p14:creationId xmlns:p14="http://schemas.microsoft.com/office/powerpoint/2010/main" val="1141674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8E7F39-6B0D-9E3A-65BE-83FCEFA4FCF9}"/>
              </a:ext>
            </a:extLst>
          </p:cNvPr>
          <p:cNvSpPr txBox="1"/>
          <p:nvPr/>
        </p:nvSpPr>
        <p:spPr>
          <a:xfrm>
            <a:off x="550127" y="178419"/>
            <a:ext cx="838571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Account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'Duy'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'abc'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'duygmail'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'aaaaa'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Account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'Tai'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'ccc'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'taigmail'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'bbbb'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Account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'Ngoc'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'nnnn'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'ngocgmail'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'nnnn'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Teacher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'Duy'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'Tai'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Student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'Ngoc'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Course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'UI'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100000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'aaaaaa'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Course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'Design'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99999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'bbbbb'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'Lesson1'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'ThisIsLesson1'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'Lesson2'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'ThisIsLesson2'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'Lesson3'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'ThisIsLesson3'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4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'Lesson4'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'ThisIsLesson4'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Session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5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'Des1'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'ThisIsDes1'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2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694430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775</Words>
  <Application>Microsoft Office PowerPoint</Application>
  <PresentationFormat>On-screen Show (16:9)</PresentationFormat>
  <Paragraphs>97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Montserrat</vt:lpstr>
      <vt:lpstr>Open Sans</vt:lpstr>
      <vt:lpstr>Lato</vt:lpstr>
      <vt:lpstr>Consolas</vt:lpstr>
      <vt:lpstr>Great Vibes</vt:lpstr>
      <vt:lpstr>Arial</vt:lpstr>
      <vt:lpstr>Swiss</vt:lpstr>
      <vt:lpstr>E-LEARNING </vt:lpstr>
      <vt:lpstr>PowerPoint Presentation</vt:lpstr>
      <vt:lpstr>I. OUTLINE</vt:lpstr>
      <vt:lpstr>PowerPoint Presentation</vt:lpstr>
      <vt:lpstr>PowerPoint Presentation</vt:lpstr>
      <vt:lpstr>PowerPoint Presentation</vt:lpstr>
      <vt:lpstr>II. ANALYSIS</vt:lpstr>
      <vt:lpstr>PowerPoint Presentation</vt:lpstr>
      <vt:lpstr>PowerPoint Presentation</vt:lpstr>
      <vt:lpstr>PowerPoint Presentation</vt:lpstr>
      <vt:lpstr>PowerPoint Presentation</vt:lpstr>
      <vt:lpstr>II.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</dc:title>
  <cp:lastModifiedBy>Tai Nguyen</cp:lastModifiedBy>
  <cp:revision>8</cp:revision>
  <dcterms:modified xsi:type="dcterms:W3CDTF">2024-04-16T12:55:38Z</dcterms:modified>
</cp:coreProperties>
</file>